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9906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20">
          <p15:clr>
            <a:srgbClr val="747775"/>
          </p15:clr>
        </p15:guide>
        <p15:guide id="2" pos="2160">
          <p15:clr>
            <a:srgbClr val="747775"/>
          </p15:clr>
        </p15:guide>
        <p15:guide id="3" pos="1757">
          <p15:clr>
            <a:srgbClr val="747775"/>
          </p15:clr>
        </p15:guide>
      </p15:sldGuideLst>
    </p:ext>
    <p:ext uri="GoogleSlidesCustomDataVersion2">
      <go:slidesCustomData xmlns:go="http://customooxmlschemas.google.com/" r:id="rId7" roundtripDataSignature="AMtx7mhKV9FNU0bG86P2ZnJpb8UGSU2r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160"/>
        <p:guide pos="175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7962" y="-28550"/>
            <a:ext cx="7113925" cy="99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402925" y="764125"/>
            <a:ext cx="2951400" cy="3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1700" u="none" cap="none" strike="noStrike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Wanneer</a:t>
            </a:r>
            <a:endParaRPr b="0" i="0" sz="1700" u="none" cap="none" strike="noStrike">
              <a:solidFill>
                <a:srgbClr val="EC611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nl-NL" sz="17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 datum ] [ maand ] [ jaartal ]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nl-NL" sz="17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00:00 - 00:00 uur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7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Waar</a:t>
            </a:r>
            <a:r>
              <a:rPr b="1" lang="nl-NL" sz="1700">
                <a:solidFill>
                  <a:srgbClr val="FF8C0B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700">
              <a:solidFill>
                <a:srgbClr val="FF8C0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nl-NL" sz="17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 naam locatie ]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nl-NL" sz="17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 straat + huisnr. ] 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nl-NL" sz="17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 postcode + stad ]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7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Kosten</a:t>
            </a:r>
            <a:endParaRPr sz="1700">
              <a:solidFill>
                <a:srgbClr val="EC611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nl-NL" sz="1700">
                <a:solidFill>
                  <a:srgbClr val="434343"/>
                </a:solidFill>
              </a:rPr>
              <a:t>Eigen bijdrage […,-]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354325" y="407100"/>
            <a:ext cx="3311400" cy="37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7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Voor wie</a:t>
            </a:r>
            <a:endParaRPr sz="1700">
              <a:solidFill>
                <a:srgbClr val="EC611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nl-NL" sz="1700">
                <a:solidFill>
                  <a:srgbClr val="434343"/>
                </a:solidFill>
              </a:rPr>
              <a:t>Jonge mensen met en na kanker 16-39 jaar [ en hun naasten] 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7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Door wie</a:t>
            </a:r>
            <a:endParaRPr sz="1700">
              <a:solidFill>
                <a:srgbClr val="EC611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nl-NL" sz="1700">
                <a:solidFill>
                  <a:srgbClr val="434343"/>
                </a:solidFill>
              </a:rPr>
              <a:t>[IPSO Centrum]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nl-NL" sz="155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In samenwerking met [….]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nl-NL" sz="155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Met dank aan de financiële steun van [….]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7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Meer informatie en aanmelden</a:t>
            </a:r>
            <a:endParaRPr sz="1900">
              <a:solidFill>
                <a:srgbClr val="EC6119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nl-NL" sz="17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[mailadres]</a:t>
            </a:r>
            <a:endParaRPr sz="19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461850" y="4783650"/>
            <a:ext cx="5934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>
                <a:solidFill>
                  <a:srgbClr val="8B8A8A"/>
                </a:solidFill>
              </a:rPr>
              <a:t>[</a:t>
            </a:r>
            <a:r>
              <a:rPr b="0" i="0" lang="nl-NL" sz="1600" u="none" cap="none" strike="noStrike">
                <a:solidFill>
                  <a:srgbClr val="8B8A8A"/>
                </a:solidFill>
                <a:latin typeface="Arial"/>
                <a:ea typeface="Arial"/>
                <a:cs typeface="Arial"/>
                <a:sym typeface="Arial"/>
              </a:rPr>
              <a:t>Het </a:t>
            </a:r>
            <a:r>
              <a:rPr lang="nl-NL" sz="1600">
                <a:solidFill>
                  <a:srgbClr val="8B8A8A"/>
                </a:solidFill>
              </a:rPr>
              <a:t>IPSO Centra voor leven met en na kanker</a:t>
            </a:r>
            <a:r>
              <a:rPr b="0" i="0" lang="nl-NL" sz="1600" u="none" cap="none" strike="noStrike">
                <a:solidFill>
                  <a:srgbClr val="8B8A8A"/>
                </a:solidFill>
                <a:latin typeface="Arial"/>
                <a:ea typeface="Arial"/>
                <a:cs typeface="Arial"/>
                <a:sym typeface="Arial"/>
              </a:rPr>
              <a:t>] organiseert</a:t>
            </a:r>
            <a:endParaRPr sz="1200"/>
          </a:p>
        </p:txBody>
      </p:sp>
      <p:sp>
        <p:nvSpPr>
          <p:cNvPr id="88" name="Google Shape;88;p1"/>
          <p:cNvSpPr txBox="1"/>
          <p:nvPr/>
        </p:nvSpPr>
        <p:spPr>
          <a:xfrm>
            <a:off x="1049400" y="5500513"/>
            <a:ext cx="4759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4500" u="none" cap="none" strike="noStrike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[ </a:t>
            </a:r>
            <a:r>
              <a:rPr b="1" i="0" lang="nl-NL" sz="4500" u="none" cap="none" strike="noStrike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Activiteit</a:t>
            </a:r>
            <a:r>
              <a:rPr b="1" i="0" lang="nl-NL" sz="4500" u="none" cap="none" strike="noStrike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 ]</a:t>
            </a:r>
            <a:r>
              <a:rPr b="1" i="0" lang="nl-NL" sz="4500" u="none" cap="none" strike="noStrike">
                <a:solidFill>
                  <a:srgbClr val="691F7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900"/>
          </a:p>
        </p:txBody>
      </p:sp>
      <p:sp>
        <p:nvSpPr>
          <p:cNvPr id="89" name="Google Shape;89;p1"/>
          <p:cNvSpPr txBox="1"/>
          <p:nvPr/>
        </p:nvSpPr>
        <p:spPr>
          <a:xfrm>
            <a:off x="1341750" y="6188588"/>
            <a:ext cx="4174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2700" u="none" cap="none" strike="noStrike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[ Dag datum ]</a:t>
            </a:r>
            <a:endParaRPr sz="2100">
              <a:solidFill>
                <a:srgbClr val="EC6119"/>
              </a:solidFill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1410" y="7213701"/>
            <a:ext cx="6835200" cy="19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[ Informatietekst activiteit</a:t>
            </a:r>
            <a:endParaRPr sz="1600"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D9B9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Lorem ipsum dolor sit amet, consectetuer adipiscing elit. </a:t>
            </a:r>
            <a:endParaRPr sz="1600"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Aenean commodo ligula eget dolor. Aenean massa. </a:t>
            </a:r>
            <a:endParaRPr sz="1600"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D9B9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Cum sociis natoque penatibus et magnis dis </a:t>
            </a:r>
            <a:endParaRPr sz="1600"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parturient montes, nascetur ridiculus mus.]</a:t>
            </a:r>
            <a:endParaRPr sz="1600"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D9B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11408" y="6829749"/>
            <a:ext cx="683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700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[ SLOGAN LOREM IPSUM DOLOR SIT AMET]</a:t>
            </a:r>
            <a:endParaRPr sz="1700">
              <a:solidFill>
                <a:srgbClr val="1D9B9E"/>
              </a:solidFill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4907400" y="5194775"/>
            <a:ext cx="1939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-NL" sz="1800" u="none" cap="none" strike="noStrik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[ </a:t>
            </a:r>
            <a:r>
              <a:rPr b="1" lang="nl-NL" sz="1800">
                <a:solidFill>
                  <a:srgbClr val="D9D9D9"/>
                </a:solidFill>
              </a:rPr>
              <a:t>IPSO </a:t>
            </a:r>
            <a:endParaRPr b="1" sz="1800">
              <a:solidFill>
                <a:srgbClr val="D9D9D9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-NL" sz="1800">
                <a:solidFill>
                  <a:srgbClr val="D9D9D9"/>
                </a:solidFill>
              </a:rPr>
              <a:t>Centrum logo </a:t>
            </a:r>
            <a:r>
              <a:rPr b="1" i="0" lang="nl-NL" sz="1800" u="none" cap="none" strike="noStrik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endParaRPr sz="100"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Kantoorthem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2020-06-11T14:59:52Z</dcterms:created>
  <dc:creator>Yfke Dotinga</dc:creator>
</cp:coreProperties>
</file>