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055150" y="1173738"/>
            <a:ext cx="47592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500" u="none" cap="none" strike="noStrike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[ </a:t>
            </a:r>
            <a:r>
              <a:rPr b="1" i="0" lang="en-GB" sz="3500" u="none" cap="none" strike="noStrike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Activiteit</a:t>
            </a:r>
            <a:r>
              <a:rPr b="1" i="0" lang="en-GB" sz="3500" u="none" cap="none" strike="noStrike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 ]</a:t>
            </a:r>
            <a:r>
              <a:rPr b="1" i="0" lang="en-GB" sz="3500" u="none" cap="none" strike="noStrike">
                <a:solidFill>
                  <a:srgbClr val="691F7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900"/>
          </a:p>
        </p:txBody>
      </p:sp>
      <p:sp>
        <p:nvSpPr>
          <p:cNvPr id="56" name="Google Shape;56;p13"/>
          <p:cNvSpPr txBox="1"/>
          <p:nvPr/>
        </p:nvSpPr>
        <p:spPr>
          <a:xfrm>
            <a:off x="3929600" y="168050"/>
            <a:ext cx="50103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8B8A8A"/>
                </a:solidFill>
              </a:rPr>
              <a:t>[</a:t>
            </a:r>
            <a:r>
              <a:rPr b="0" i="0" lang="en-GB" sz="1300" u="none" cap="none" strike="noStrike">
                <a:solidFill>
                  <a:srgbClr val="8B8A8A"/>
                </a:solidFill>
                <a:latin typeface="Arial"/>
                <a:ea typeface="Arial"/>
                <a:cs typeface="Arial"/>
                <a:sym typeface="Arial"/>
              </a:rPr>
              <a:t>Het </a:t>
            </a:r>
            <a:r>
              <a:rPr lang="en-GB" sz="1300">
                <a:solidFill>
                  <a:srgbClr val="8B8A8A"/>
                </a:solidFill>
              </a:rPr>
              <a:t>IPSO Centra voor leven met en na kanker</a:t>
            </a:r>
            <a:r>
              <a:rPr b="0" i="0" lang="en-GB" sz="1300" u="none" cap="none" strike="noStrike">
                <a:solidFill>
                  <a:srgbClr val="8B8A8A"/>
                </a:solidFill>
                <a:latin typeface="Arial"/>
                <a:ea typeface="Arial"/>
                <a:cs typeface="Arial"/>
                <a:sym typeface="Arial"/>
              </a:rPr>
              <a:t>] organiseert</a:t>
            </a:r>
            <a:endParaRPr sz="900"/>
          </a:p>
        </p:txBody>
      </p:sp>
      <p:sp>
        <p:nvSpPr>
          <p:cNvPr id="57" name="Google Shape;57;p13"/>
          <p:cNvSpPr txBox="1"/>
          <p:nvPr/>
        </p:nvSpPr>
        <p:spPr>
          <a:xfrm>
            <a:off x="4347500" y="1764775"/>
            <a:ext cx="417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[ Dag datum ]</a:t>
            </a:r>
            <a:endParaRPr>
              <a:solidFill>
                <a:srgbClr val="EC6119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615485" y="2909926"/>
            <a:ext cx="6835200" cy="17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[ Informatietekst activiteit</a:t>
            </a:r>
            <a:endParaRPr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D9B9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Lorem ipsum dolor sit amet, consectetuer adipiscing elit. </a:t>
            </a:r>
            <a:endParaRPr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Aenean commodo ligula eget dolor. Aenean massa. </a:t>
            </a:r>
            <a:endParaRPr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D9B9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Cum sociis natoque penatibus et magnis dis </a:t>
            </a:r>
            <a:endParaRPr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parturient montes, nascetur ridiculus mus.]</a:t>
            </a:r>
            <a:endParaRPr>
              <a:solidFill>
                <a:srgbClr val="1D9B9E"/>
              </a:solidFill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D9B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3017158" y="2446474"/>
            <a:ext cx="683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1D9B9E"/>
                </a:solidFill>
                <a:latin typeface="Arial"/>
                <a:ea typeface="Arial"/>
                <a:cs typeface="Arial"/>
                <a:sym typeface="Arial"/>
              </a:rPr>
              <a:t>[ SLOGAN LOREM IPSUM DOLOR SIT AMET]</a:t>
            </a:r>
            <a:endParaRPr sz="1200">
              <a:solidFill>
                <a:srgbClr val="1D9B9E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78975" y="373200"/>
            <a:ext cx="2942700" cy="45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Wanneer</a:t>
            </a:r>
            <a:endParaRPr b="0" i="0" sz="1100" u="none" cap="none" strike="noStrike">
              <a:solidFill>
                <a:srgbClr val="EC611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n-GB" sz="11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 datum ] [ maand ] [ jaartal ]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n-GB" sz="11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00:00 - 00:00 uur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Waar</a:t>
            </a:r>
            <a:r>
              <a:rPr b="1" lang="en-GB" sz="1100">
                <a:solidFill>
                  <a:srgbClr val="FF8C0B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>
              <a:solidFill>
                <a:srgbClr val="FF8C0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 naam locatie ]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 straat + huisnr. ] 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 postcode + stad ]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Kosten</a:t>
            </a:r>
            <a:endParaRPr sz="1100">
              <a:solidFill>
                <a:srgbClr val="EC611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</a:rPr>
              <a:t>Eigen bijdrage […,-]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Voor wie</a:t>
            </a:r>
            <a:endParaRPr sz="1100">
              <a:solidFill>
                <a:srgbClr val="EC611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</a:rPr>
              <a:t>Jonge mensen met en na kanker 16-39 jaar [ en hun naasten] 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Door wie</a:t>
            </a:r>
            <a:endParaRPr sz="1100">
              <a:solidFill>
                <a:srgbClr val="EC611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</a:rPr>
              <a:t>[IPSO Centrum]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95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In samenwerking met [….]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95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Met dank aan de financiële steun van [….]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EC6119"/>
                </a:solidFill>
                <a:latin typeface="Arial"/>
                <a:ea typeface="Arial"/>
                <a:cs typeface="Arial"/>
                <a:sym typeface="Arial"/>
              </a:rPr>
              <a:t>Meer informatie en aanmelden</a:t>
            </a:r>
            <a:endParaRPr sz="1300">
              <a:solidFill>
                <a:srgbClr val="EC6119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[mailadres]</a:t>
            </a:r>
            <a:endParaRPr sz="1300">
              <a:solidFill>
                <a:srgbClr val="434343"/>
              </a:solidFill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7139325" y="527250"/>
            <a:ext cx="1939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[ </a:t>
            </a:r>
            <a:r>
              <a:rPr b="1" lang="en-GB" sz="1800">
                <a:solidFill>
                  <a:srgbClr val="D9D9D9"/>
                </a:solidFill>
              </a:rPr>
              <a:t>IPSO </a:t>
            </a:r>
            <a:endParaRPr b="1" sz="1800">
              <a:solidFill>
                <a:srgbClr val="D9D9D9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D9D9D9"/>
                </a:solidFill>
              </a:rPr>
              <a:t>Centrum logo </a:t>
            </a:r>
            <a:r>
              <a:rPr b="1" i="0" lang="en-GB" sz="1800" u="none" cap="none" strike="noStrik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endParaRPr sz="100"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